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693400"/>
  <p:notesSz cx="6858000" cy="9144000"/>
  <p:embeddedFontLst>
    <p:embeddedFont>
      <p:font typeface="Inter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AF76"/>
    <a:srgbClr val="C4CE3C"/>
    <a:srgbClr val="D29738"/>
    <a:srgbClr val="002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4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/>
          <p:nvPr userDrawn="1"/>
        </p:nvGrpSpPr>
        <p:grpSpPr>
          <a:xfrm>
            <a:off x="0" y="88900"/>
            <a:ext cx="18288000" cy="1912165"/>
            <a:chOff x="0" y="0"/>
            <a:chExt cx="4816593" cy="536165"/>
          </a:xfrm>
          <a:gradFill flip="none" rotWithShape="1">
            <a:gsLst>
              <a:gs pos="0">
                <a:srgbClr val="D5AF76">
                  <a:tint val="66000"/>
                  <a:satMod val="160000"/>
                </a:srgbClr>
              </a:gs>
              <a:gs pos="50000">
                <a:srgbClr val="D5AF76">
                  <a:tint val="44500"/>
                  <a:satMod val="160000"/>
                </a:srgbClr>
              </a:gs>
              <a:gs pos="100000">
                <a:srgbClr val="D5AF76">
                  <a:tint val="23500"/>
                  <a:satMod val="160000"/>
                </a:srgbClr>
              </a:gs>
            </a:gsLst>
            <a:lin ang="8100000" scaled="1"/>
            <a:tileRect/>
          </a:gradFill>
        </p:grpSpPr>
        <p:sp>
          <p:nvSpPr>
            <p:cNvPr id="8" name="Freeform 3"/>
            <p:cNvSpPr/>
            <p:nvPr/>
          </p:nvSpPr>
          <p:spPr>
            <a:xfrm>
              <a:off x="0" y="0"/>
              <a:ext cx="4816592" cy="536165"/>
            </a:xfrm>
            <a:custGeom>
              <a:avLst/>
              <a:gdLst/>
              <a:ahLst/>
              <a:cxnLst/>
              <a:rect l="l" t="t" r="r" b="b"/>
              <a:pathLst>
                <a:path w="4816592" h="536165">
                  <a:moveTo>
                    <a:pt x="0" y="0"/>
                  </a:moveTo>
                  <a:lnTo>
                    <a:pt x="4816592" y="0"/>
                  </a:lnTo>
                  <a:lnTo>
                    <a:pt x="4816592" y="536165"/>
                  </a:lnTo>
                  <a:lnTo>
                    <a:pt x="0" y="536165"/>
                  </a:lnTo>
                  <a:close/>
                </a:path>
              </a:pathLst>
            </a:custGeom>
            <a:grpFill/>
            <a:ln w="57150" cap="sq">
              <a:solidFill>
                <a:srgbClr val="CCA74F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4"/>
            <p:cNvSpPr txBox="1"/>
            <p:nvPr/>
          </p:nvSpPr>
          <p:spPr>
            <a:xfrm>
              <a:off x="0" y="-28575"/>
              <a:ext cx="4816593" cy="56474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4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 userDrawn="1"/>
        </p:nvSpPr>
        <p:spPr>
          <a:xfrm>
            <a:off x="3536615" y="244828"/>
            <a:ext cx="11396310" cy="388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3</a:t>
            </a:r>
            <a:r>
              <a:rPr lang="en-US" sz="2524" b="1" spc="-75" baseline="30000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rd</a:t>
            </a:r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Annual State Conference Of The Telangana Arthroscopy Society</a:t>
            </a:r>
            <a:endParaRPr lang="en-US" sz="2524" b="1" spc="-75" dirty="0">
              <a:solidFill>
                <a:srgbClr val="00255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3" name="TextBox 13"/>
          <p:cNvSpPr txBox="1"/>
          <p:nvPr userDrawn="1"/>
        </p:nvSpPr>
        <p:spPr>
          <a:xfrm>
            <a:off x="3553286" y="788668"/>
            <a:ext cx="8601535" cy="412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34"/>
              </a:lnSpc>
              <a:spcBef>
                <a:spcPct val="0"/>
              </a:spcBef>
            </a:pPr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DATE: 18 &amp; 19Th July, 2026</a:t>
            </a:r>
          </a:p>
        </p:txBody>
      </p:sp>
      <p:sp>
        <p:nvSpPr>
          <p:cNvPr id="14" name="TextBox 14"/>
          <p:cNvSpPr txBox="1"/>
          <p:nvPr userDrawn="1"/>
        </p:nvSpPr>
        <p:spPr>
          <a:xfrm>
            <a:off x="3536614" y="1323123"/>
            <a:ext cx="8601535" cy="3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VENUE: 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Hotel </a:t>
            </a:r>
            <a:r>
              <a:rPr lang="en-US" sz="2520" b="1" dirty="0" err="1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Daspalla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, Hyderabad</a:t>
            </a:r>
            <a:endParaRPr lang="en-US" sz="2520" dirty="0">
              <a:solidFill>
                <a:srgbClr val="002552"/>
              </a:solidFill>
              <a:latin typeface="Inter Bold" panose="020B0604020202020204" charset="0"/>
              <a:ea typeface="Inter Bold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44C8EB-2A0B-1067-B080-3FBBB71F2107}"/>
              </a:ext>
            </a:extLst>
          </p:cNvPr>
          <p:cNvSpPr txBox="1"/>
          <p:nvPr userDrawn="1"/>
        </p:nvSpPr>
        <p:spPr>
          <a:xfrm>
            <a:off x="4556760" y="5095994"/>
            <a:ext cx="9174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64B5D66-9D62-9BC8-FAFB-EE6CFDE3168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876" y="724781"/>
            <a:ext cx="1013460" cy="10134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7CDD13-D46B-0F5A-A4CF-97D0AFDAE5E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/>
        </p:blipFill>
        <p:spPr>
          <a:xfrm>
            <a:off x="17215837" y="784436"/>
            <a:ext cx="846997" cy="77439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68A884A-2F97-C7C5-66BA-392A2E997A5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/>
        </p:blipFill>
        <p:spPr>
          <a:xfrm>
            <a:off x="15976705" y="688996"/>
            <a:ext cx="1573868" cy="104924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F782CF-42E6-1623-AD64-F897E8FEAB5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76" y="677243"/>
            <a:ext cx="1013459" cy="10134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CFB55C-C33F-182E-BA8C-47E865B88C7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/>
        </p:blipFill>
        <p:spPr>
          <a:xfrm>
            <a:off x="15479901" y="669866"/>
            <a:ext cx="776361" cy="100353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3F69E02-FBDB-F84E-1CF9-91B001B2193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/>
        </p:blipFill>
        <p:spPr>
          <a:xfrm>
            <a:off x="14446876" y="587790"/>
            <a:ext cx="1106476" cy="110647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DAF0A53-047A-DEDF-F65A-E04013196F8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/>
        </p:blipFill>
        <p:spPr>
          <a:xfrm>
            <a:off x="-11723" y="-60316"/>
            <a:ext cx="2092048" cy="20920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Inter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ISSH ALL</dc:title>
  <dc:creator>Virinchi Vinay</dc:creator>
  <cp:lastModifiedBy>Virinchi Vinay</cp:lastModifiedBy>
  <cp:revision>4</cp:revision>
  <dcterms:created xsi:type="dcterms:W3CDTF">2006-08-16T00:00:00Z</dcterms:created>
  <dcterms:modified xsi:type="dcterms:W3CDTF">2026-07-13T06:59:45Z</dcterms:modified>
  <dc:identifier>DAG8EAppqgY</dc:identifier>
</cp:coreProperties>
</file>